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uverture" id="{d528ad96-c531-7674-830b-05011e2abfb5}">
          <p14:sldIdLst>
            <p14:sldId id="256"/>
          </p14:sldIdLst>
        </p14:section>
        <p14:section name="Contenu" id="{c79530b7-ee90-a291-8c8e-be67cf07645d}">
          <p14:sldIdLst>
            <p14:sldId id="257"/>
            <p14:sldId id="258"/>
            <p14:sldId id="259"/>
          </p14:sldIdLst>
        </p14:section>
        <p14:section name="Conclusion" id="{8601a7f0-6845-002b-460b-729ae171e51d}">
          <p14:sldIdLst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B2A49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B2A49"/>
                </a:solidFill>
                <a:latin typeface="+mn-lt"/>
              </a:rPr>
              <a:t>Commandes par semaine et par canal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Boutique</c:v>
                </c:pt>
              </c:strCache>
            </c:strRef>
          </c:tx>
          <c:spPr>
            <a:solidFill>
              <a:srgbClr val="1B2A4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FFFFFF"/>
                    </a:solidFill>
                    <a:latin typeface="+mn-lt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Semaine 1</c:v>
                  </c:pt>
                  <c:pt idx="1">
                    <c:v>Semaine 2</c:v>
                  </c:pt>
                  <c:pt idx="2">
                    <c:v>Semaine 3</c:v>
                  </c:pt>
                  <c:pt idx="3">
                    <c:v>Semaine 4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</c:v>
                </c:pt>
                <c:pt idx="1">
                  <c:v>21</c:v>
                </c:pt>
                <c:pt idx="2">
                  <c:v>19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Téléphone</c:v>
                </c:pt>
              </c:strCache>
            </c:strRef>
          </c:tx>
          <c:spPr>
            <a:solidFill>
              <a:srgbClr val="6B7A9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FFFFFF"/>
                    </a:solidFill>
                    <a:latin typeface="+mn-lt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Semaine 1</c:v>
                  </c:pt>
                  <c:pt idx="1">
                    <c:v>Semaine 2</c:v>
                  </c:pt>
                  <c:pt idx="2">
                    <c:v>Semaine 3</c:v>
                  </c:pt>
                  <c:pt idx="3">
                    <c:v>Semaine 4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</c:v>
                </c:pt>
                <c:pt idx="1">
                  <c:v>15</c:v>
                </c:pt>
                <c:pt idx="2">
                  <c:v>18</c:v>
                </c:pt>
                <c:pt idx="3">
                  <c:v>20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Messagerie</c:v>
                </c:pt>
              </c:strCache>
            </c:strRef>
          </c:tx>
          <c:spPr>
            <a:solidFill>
              <a:srgbClr val="C8553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FFFFFF"/>
                    </a:solidFill>
                    <a:latin typeface="+mn-lt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Semaine 1</c:v>
                  </c:pt>
                  <c:pt idx="1">
                    <c:v>Semaine 2</c:v>
                  </c:pt>
                  <c:pt idx="2">
                    <c:v>Semaine 3</c:v>
                  </c:pt>
                  <c:pt idx="3">
                    <c:v>Semaine 4</c:v>
                  </c:pt>
                </c:lvl>
              </c:multiLvlStrCache>
            </c:multiLvl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21</c:v>
                </c:pt>
                <c:pt idx="3">
                  <c:v>27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FFFFFF"/>
                  </a:solidFill>
                  <a:latin typeface="+mn-lt"/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33333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9D2C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6666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Présentez-vous en une phrase, puis annoncez le plan : constat, démarche, résultats, recommandations. Comptez environ 10 minutes en tout.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Insistez sur le chiffre de la messagerie : c'est le canal le plus difficile à suivre, car les messages se perdent dans les conversations.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Lisez le graphique de gauche à droite. La partie terracotta représente la messagerie : montrez qu'elle grandit chaque semaine.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cette diapositive courte. L'important : la démarche est simple et l'équipe peut la refaire seule.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Présentez les résultats avec modestie : trois semaines d'usage ne prouvent pas tout. Annoncez clairement les limites.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bg>
      <p:bgPr>
        <a:solidFill>
          <a:srgbClr val="1B2A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3611880"/>
            <a:ext cx="1005840" cy="64008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731520" y="1554480"/>
            <a:ext cx="960120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Titre</a:t>
            </a:r>
            <a:endParaRPr lang="en-US" sz="42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731520" y="3931920"/>
            <a:ext cx="91440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Sous-titre</a:t>
            </a:r>
            <a:endParaRPr lang="en-US" sz="1800" dirty="0"/>
          </a:p>
        </p:txBody>
      </p:sp>
      <p:sp>
        <p:nvSpPr>
          <p:cNvPr id="5" name="Text 1"/>
          <p:cNvSpPr/>
          <p:nvPr/>
        </p:nvSpPr>
        <p:spPr>
          <a:xfrm>
            <a:off x="73152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Exemple fictif réalisé par NXT Digital Studio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Titre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73152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Exemple fictif réalisé par NXT Digital Studio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731520" y="1554480"/>
            <a:ext cx="9601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Mise en place d'un suivi des commandes dans une petite entreprise de Niamey</a:t>
            </a:r>
            <a:endParaRPr lang="en-US" sz="42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731520" y="393192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Soutenance de stage · Hadiza Souley · Licence en gestion des entreprises · 2025-2026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Le constat : les commandes arrivent plus vite que l'équipe ne les note</a:t>
            </a:r>
            <a:endParaRPr lang="en-US" sz="3000" dirty="0"/>
          </a:p>
        </p:txBody>
      </p:sp>
      <p:sp>
        <p:nvSpPr>
          <p:cNvPr id="3" name="Carte 1"/>
          <p:cNvSpPr/>
          <p:nvPr/>
        </p:nvSpPr>
        <p:spPr>
          <a:xfrm>
            <a:off x="731520" y="1920240"/>
            <a:ext cx="3383280" cy="310896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Barre 1"/>
          <p:cNvSpPr/>
          <p:nvPr/>
        </p:nvSpPr>
        <p:spPr>
          <a:xfrm>
            <a:off x="731520" y="1920240"/>
            <a:ext cx="82296" cy="310896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Chiffre 1"/>
          <p:cNvSpPr txBox="1"/>
          <p:nvPr/>
        </p:nvSpPr>
        <p:spPr>
          <a:xfrm>
            <a:off x="1097280" y="219456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70</a:t>
            </a:r>
            <a:endParaRPr lang="en-US" sz="6000" dirty="0"/>
          </a:p>
        </p:txBody>
      </p:sp>
      <p:sp>
        <p:nvSpPr>
          <p:cNvPr id="6" name="Légende 1"/>
          <p:cNvSpPr txBox="1"/>
          <p:nvPr/>
        </p:nvSpPr>
        <p:spPr>
          <a:xfrm>
            <a:off x="1097280" y="347472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commandes par semaine à la fin du premier mois, contre 39 au début</a:t>
            </a:r>
            <a:endParaRPr lang="en-US" sz="1600" dirty="0"/>
          </a:p>
        </p:txBody>
      </p:sp>
      <p:sp>
        <p:nvSpPr>
          <p:cNvPr id="7" name="Carte 2"/>
          <p:cNvSpPr/>
          <p:nvPr/>
        </p:nvSpPr>
        <p:spPr>
          <a:xfrm>
            <a:off x="4389120" y="1920240"/>
            <a:ext cx="3383280" cy="310896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Barre 2"/>
          <p:cNvSpPr/>
          <p:nvPr/>
        </p:nvSpPr>
        <p:spPr>
          <a:xfrm>
            <a:off x="4389120" y="1920240"/>
            <a:ext cx="82296" cy="310896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Chiffre 2"/>
          <p:cNvSpPr txBox="1"/>
          <p:nvPr/>
        </p:nvSpPr>
        <p:spPr>
          <a:xfrm>
            <a:off x="4754880" y="219456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×3</a:t>
            </a:r>
            <a:endParaRPr lang="en-US" sz="6000" dirty="0"/>
          </a:p>
        </p:txBody>
      </p:sp>
      <p:sp>
        <p:nvSpPr>
          <p:cNvPr id="10" name="Légende 2"/>
          <p:cNvSpPr txBox="1"/>
          <p:nvPr/>
        </p:nvSpPr>
        <p:spPr>
          <a:xfrm>
            <a:off x="4754880" y="347472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de commandes par messagerie en quatre semaines, de 9 à 27</a:t>
            </a:r>
            <a:endParaRPr lang="en-US" sz="1600" dirty="0"/>
          </a:p>
        </p:txBody>
      </p:sp>
      <p:sp>
        <p:nvSpPr>
          <p:cNvPr id="11" name="Carte 3"/>
          <p:cNvSpPr/>
          <p:nvPr/>
        </p:nvSpPr>
        <p:spPr>
          <a:xfrm>
            <a:off x="8046720" y="1920240"/>
            <a:ext cx="3383280" cy="310896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Barre 3"/>
          <p:cNvSpPr/>
          <p:nvPr/>
        </p:nvSpPr>
        <p:spPr>
          <a:xfrm>
            <a:off x="8046720" y="1920240"/>
            <a:ext cx="82296" cy="310896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Chiffre 3"/>
          <p:cNvSpPr txBox="1"/>
          <p:nvPr/>
        </p:nvSpPr>
        <p:spPr>
          <a:xfrm>
            <a:off x="8412480" y="219456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6000" dirty="0"/>
          </a:p>
        </p:txBody>
      </p:sp>
      <p:sp>
        <p:nvSpPr>
          <p:cNvPr id="14" name="Légende 3"/>
          <p:cNvSpPr txBox="1"/>
          <p:nvPr/>
        </p:nvSpPr>
        <p:spPr>
          <a:xfrm>
            <a:off x="8412480" y="347472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personnes dans l'équipe, sans outil commun pour noter les commandes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73152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Relevé fait par l'auteure sur les cahiers de l'entreprise, semaines 1 à 4.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 messagerie triple en quatre semaines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731520" y="1554480"/>
          <a:ext cx="694944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8138160" y="1737360"/>
            <a:ext cx="338328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Ce que montre le graphique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Les commandes de la boutique restent stables.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Le téléphone progresse de façon régulière.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La messagerie passe de 9 à 27 commandes, et c'est là que les oublis se produisent.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 démarche : observer, structurer, former</a:t>
            </a:r>
            <a:endParaRPr lang="en-US" sz="3000" dirty="0"/>
          </a:p>
        </p:txBody>
      </p:sp>
      <p:sp>
        <p:nvSpPr>
          <p:cNvPr id="3" name="Pastille 1"/>
          <p:cNvSpPr/>
          <p:nvPr/>
        </p:nvSpPr>
        <p:spPr>
          <a:xfrm>
            <a:off x="731520" y="1828800"/>
            <a:ext cx="822960" cy="822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8288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92608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Observer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56616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Une semaine à suivre chaque commande, du premier message jusqu'à la livraison.</a:t>
            </a:r>
            <a:endParaRPr lang="en-US" sz="1600" dirty="0"/>
          </a:p>
        </p:txBody>
      </p:sp>
      <p:sp>
        <p:nvSpPr>
          <p:cNvPr id="7" name="Pastille 2"/>
          <p:cNvSpPr/>
          <p:nvPr/>
        </p:nvSpPr>
        <p:spPr>
          <a:xfrm>
            <a:off x="4389120" y="1828800"/>
            <a:ext cx="822960" cy="822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389120" y="18288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4389120" y="292608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Structurer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4389120" y="356616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Un tableau unique : client, produit, quantité, statut, ville. Tout le monde écrit au même endroit.</a:t>
            </a:r>
            <a:endParaRPr lang="en-US" sz="1600" dirty="0"/>
          </a:p>
        </p:txBody>
      </p:sp>
      <p:sp>
        <p:nvSpPr>
          <p:cNvPr id="11" name="Pastille 3"/>
          <p:cNvSpPr/>
          <p:nvPr/>
        </p:nvSpPr>
        <p:spPr>
          <a:xfrm>
            <a:off x="8046720" y="1828800"/>
            <a:ext cx="822960" cy="822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046720" y="18288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8046720" y="292608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Former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8046720" y="356616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Une séance de 30 minutes avec l'équipe, puis un point chaque vendredi pendant un mois.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Les résultats après trois semaines d'utilisation</a:t>
            </a:r>
            <a:endParaRPr lang="en-US" sz="3000" dirty="0"/>
          </a:p>
        </p:txBody>
      </p:sp>
      <p:sp>
        <p:nvSpPr>
          <p:cNvPr id="3" name="Résultat 1"/>
          <p:cNvSpPr/>
          <p:nvPr/>
        </p:nvSpPr>
        <p:spPr>
          <a:xfrm>
            <a:off x="731520" y="1737360"/>
            <a:ext cx="5120640" cy="164592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05840" y="196596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2926080" y="196596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commande oubliée sur les trois dernières semaines</a:t>
            </a:r>
            <a:endParaRPr lang="en-US" sz="1600" dirty="0"/>
          </a:p>
        </p:txBody>
      </p:sp>
      <p:sp>
        <p:nvSpPr>
          <p:cNvPr id="6" name="Résultat 2"/>
          <p:cNvSpPr/>
          <p:nvPr/>
        </p:nvSpPr>
        <p:spPr>
          <a:xfrm>
            <a:off x="731520" y="3657600"/>
            <a:ext cx="5120640" cy="164592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388620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−1 h</a:t>
            </a:r>
            <a:endParaRPr lang="en-US" sz="4600" dirty="0"/>
          </a:p>
        </p:txBody>
      </p:sp>
      <p:sp>
        <p:nvSpPr>
          <p:cNvPr id="8" name="Text 6"/>
          <p:cNvSpPr txBox="1"/>
          <p:nvPr/>
        </p:nvSpPr>
        <p:spPr>
          <a:xfrm>
            <a:off x="2926080" y="388620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de saisie par jour pour l'équipe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492240" y="1737360"/>
            <a:ext cx="49377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Pour aller plus loin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Relier le tableau à la messagerie pour éviter la double saisie.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Ajouter un suivi du stock par produit.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Prévoir une sauvegarde hebdomadaire du tableau.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57607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Chiffres fictifs, donnés à titre d'exemple.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731520" y="1554480"/>
            <a:ext cx="9601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Merci de votre attention</a:t>
            </a:r>
            <a:endParaRPr lang="en-US" sz="42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731520" y="393192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Place à vos questions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XT Soutenance">
  <a:themeElements>
    <a:clrScheme name="NXT Soutenance">
      <a:dk1>
        <a:srgbClr val="222222"/>
      </a:dk1>
      <a:lt1>
        <a:srgbClr val="FFFFFF"/>
      </a:lt1>
      <a:dk2>
        <a:srgbClr val="1B2A49"/>
      </a:dk2>
      <a:lt2>
        <a:srgbClr val="F5F1EA"/>
      </a:lt2>
      <a:accent1>
        <a:srgbClr val="1B2A49"/>
      </a:accent1>
      <a:accent2>
        <a:srgbClr val="C8553D"/>
      </a:accent2>
      <a:accent3>
        <a:srgbClr val="E9B44C"/>
      </a:accent3>
      <a:accent4>
        <a:srgbClr val="3A7D6B"/>
      </a:accent4>
      <a:accent5>
        <a:srgbClr val="6B7A99"/>
      </a:accent5>
      <a:accent6>
        <a:srgbClr val="2B6BFF"/>
      </a:accent6>
      <a:hlink>
        <a:srgbClr val="2B6BFF"/>
      </a:hlink>
      <a:folHlink>
        <a:srgbClr val="6B7A99"/>
      </a:folHlink>
    </a:clrScheme>
    <a:fontScheme name="NXT Soutenan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Soutenance de stage (exemple fictif)</dc:title>
  <dc:subject>PptxGenJS Presentation</dc:subject>
  <dc:creator>NXT Digital Studio</dc:creator>
  <cp:lastModifiedBy>NXT Digital Studio</cp:lastModifiedBy>
  <cp:revision>1</cp:revision>
  <dcterms:created xsi:type="dcterms:W3CDTF">2026-10-22T08:32:09Z</dcterms:created>
  <dcterms:modified xsi:type="dcterms:W3CDTF">2026-10-22T08:32:09Z</dcterms:modified>
</cp:coreProperties>
</file>